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Does not pay attention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6 Year Olds</c:v>
                </c:pt>
                <c:pt idx="1">
                  <c:v>7 Year Olds</c:v>
                </c:pt>
                <c:pt idx="2">
                  <c:v>8 Year Olds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Pays attention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6 Year Olds</c:v>
                </c:pt>
                <c:pt idx="1">
                  <c:v>7 Year Olds</c:v>
                </c:pt>
                <c:pt idx="2">
                  <c:v>8 Year Olds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Know where to go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6 Year Olds</c:v>
                </c:pt>
                <c:pt idx="1">
                  <c:v>7 Year Olds</c:v>
                </c:pt>
                <c:pt idx="2">
                  <c:v>8 Year Olds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Does not know where to go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6 Year Olds</c:v>
                </c:pt>
                <c:pt idx="1">
                  <c:v>7 Year Olds</c:v>
                </c:pt>
                <c:pt idx="2">
                  <c:v>8 Year Olds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40256"/>
        <c:axId val="66569728"/>
      </c:barChart>
      <c:catAx>
        <c:axId val="4424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66569728"/>
        <c:crosses val="autoZero"/>
        <c:auto val="1"/>
        <c:lblAlgn val="ctr"/>
        <c:lblOffset val="100"/>
        <c:noMultiLvlLbl val="0"/>
      </c:catAx>
      <c:valAx>
        <c:axId val="665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4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1450" indent="-171450">
              <a:buFontTx/>
              <a:buBlip>
                <a:blip r:embed="rId2"/>
              </a:buBlip>
              <a:defRPr/>
            </a:lvl2pPr>
            <a:lvl3pPr marL="344488" indent="-165100">
              <a:buFontTx/>
              <a:buBlip>
                <a:blip r:embed="rId2"/>
              </a:buBlip>
              <a:defRPr/>
            </a:lvl3pPr>
            <a:lvl4pPr marL="517525" indent="-169863">
              <a:buFontTx/>
              <a:buBlip>
                <a:blip r:embed="rId2"/>
              </a:buBlip>
              <a:defRPr/>
            </a:lvl4pPr>
            <a:lvl5pPr marL="688975" indent="-173038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C7B4A17-D429-49FA-B81B-5DE158DAE871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EEF7999-AA3A-44BA-9264-682A342B3A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By: Alcides Segovia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Sociology Observation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What? – I want to see if the boys practice better based on their age.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 – I have both boys playing and it seems like my oldest understands more about the game. I think that the older they are the better they pay attention and understand where they need to be.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Where? – I always go to the practices for my boys. This time I will observe more closely how everyone pays attention.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Prior to Participant Observation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11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9137459"/>
              </p:ext>
            </p:extLst>
          </p:nvPr>
        </p:nvGraphicFramePr>
        <p:xfrm>
          <a:off x="533400" y="228600"/>
          <a:ext cx="76803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2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that there age does not play a factor in how they listen to the coach. Parents involvement does.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amazed at how one of the 6 year old boys plays, he was almost as good as the eight year olds.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guess I picked a perfect day for this. Had a lot of fun watching every boys reaction to the coach and them trying to deal with the temptation of the puddles.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197</TotalTime>
  <Words>175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Mylar</vt:lpstr>
      <vt:lpstr>Sociology Observation</vt:lpstr>
      <vt:lpstr>Prior to Participant Observation</vt:lpstr>
      <vt:lpstr>PowerPoint Presentation</vt:lpstr>
      <vt:lpstr>Results from Observation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ariseidy</dc:creator>
  <cp:lastModifiedBy>ariseidy</cp:lastModifiedBy>
  <cp:revision>11</cp:revision>
  <dcterms:created xsi:type="dcterms:W3CDTF">2013-10-09T21:11:02Z</dcterms:created>
  <dcterms:modified xsi:type="dcterms:W3CDTF">2013-10-10T00:28:13Z</dcterms:modified>
</cp:coreProperties>
</file>